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8" r:id="rId5"/>
    <p:sldId id="259" r:id="rId6"/>
    <p:sldId id="264" r:id="rId7"/>
    <p:sldId id="265" r:id="rId8"/>
    <p:sldId id="266" r:id="rId9"/>
    <p:sldId id="267" r:id="rId10"/>
    <p:sldId id="268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DE9BFDF0-7B53-44FC-9DC6-5FB584E0ED28}" type="datetimeFigureOut">
              <a:rPr lang="en-IN" smtClean="0"/>
              <a:t>20-07-2022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496A1734-2470-4E74-B0B6-77E69C64296F}" type="slidenum">
              <a:rPr lang="en-IN" smtClean="0"/>
              <a:t>‹#›</a:t>
            </a:fld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Name-&gt;</a:t>
            </a:r>
            <a:r>
              <a:rPr lang="en-GB" dirty="0" err="1" smtClean="0"/>
              <a:t>Rohit</a:t>
            </a:r>
            <a:r>
              <a:rPr lang="en-GB" dirty="0" smtClean="0"/>
              <a:t> </a:t>
            </a:r>
            <a:r>
              <a:rPr lang="en-GB" dirty="0" err="1" smtClean="0"/>
              <a:t>Jaggi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Roll No-&gt;2010992059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 smtClean="0"/>
              <a:t>Instructor-</a:t>
            </a:r>
            <a:r>
              <a:rPr lang="en-GB" dirty="0" err="1" smtClean="0"/>
              <a:t>Mr.</a:t>
            </a:r>
            <a:r>
              <a:rPr lang="en-GB" dirty="0" smtClean="0"/>
              <a:t> Lavish </a:t>
            </a:r>
            <a:r>
              <a:rPr lang="en-GB" dirty="0" err="1" smtClean="0"/>
              <a:t>Arora</a:t>
            </a:r>
            <a:endParaRPr lang="en-GB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3934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win\OneDrive\Pictures\Screenshots\Screenshot (20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484784"/>
            <a:ext cx="8600565" cy="453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994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060848"/>
            <a:ext cx="7408333" cy="4065315"/>
          </a:xfrm>
        </p:spPr>
        <p:txBody>
          <a:bodyPr>
            <a:normAutofit/>
          </a:bodyPr>
          <a:lstStyle/>
          <a:p>
            <a:r>
              <a:rPr lang="en-GB" sz="4000" b="1" dirty="0" smtClean="0"/>
              <a:t>Contents :</a:t>
            </a:r>
          </a:p>
          <a:p>
            <a:r>
              <a:rPr lang="en-GB" sz="1600" dirty="0" smtClean="0"/>
              <a:t>About the Website</a:t>
            </a:r>
          </a:p>
          <a:p>
            <a:r>
              <a:rPr lang="en-GB" sz="1600" dirty="0" smtClean="0"/>
              <a:t>Different pages </a:t>
            </a:r>
          </a:p>
          <a:p>
            <a:r>
              <a:rPr lang="en-GB" sz="1600" dirty="0" smtClean="0"/>
              <a:t>Design Philosophy</a:t>
            </a:r>
          </a:p>
          <a:p>
            <a:r>
              <a:rPr lang="en-GB" sz="1600" dirty="0" smtClean="0"/>
              <a:t>Future prospects</a:t>
            </a:r>
            <a:endParaRPr lang="en-IN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 RJ  E-Site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264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 have created E- commerce website selling electronic products.</a:t>
            </a:r>
          </a:p>
          <a:p>
            <a:r>
              <a:rPr lang="en-GB" dirty="0" smtClean="0"/>
              <a:t>Website contains a home </a:t>
            </a:r>
            <a:r>
              <a:rPr lang="en-GB" dirty="0" err="1" smtClean="0"/>
              <a:t>page,login</a:t>
            </a:r>
            <a:r>
              <a:rPr lang="en-GB" dirty="0" smtClean="0"/>
              <a:t> ,</a:t>
            </a:r>
            <a:r>
              <a:rPr lang="en-GB" dirty="0" err="1" smtClean="0"/>
              <a:t>category,signup,About</a:t>
            </a:r>
            <a:r>
              <a:rPr lang="en-GB" dirty="0" smtClean="0"/>
              <a:t> us , and feedback Page.</a:t>
            </a:r>
          </a:p>
          <a:p>
            <a:endParaRPr lang="en-GB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About the</a:t>
            </a:r>
            <a:r>
              <a:rPr lang="en-GB" dirty="0" smtClean="0"/>
              <a:t> </a:t>
            </a:r>
            <a:r>
              <a:rPr lang="en-GB" dirty="0" smtClean="0"/>
              <a:t>website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018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In future Subcategory page  , animation </a:t>
            </a:r>
          </a:p>
          <a:p>
            <a:r>
              <a:rPr lang="en-GB" dirty="0" smtClean="0"/>
              <a:t>The website can be made more attractive by use of </a:t>
            </a:r>
            <a:r>
              <a:rPr lang="en-GB" dirty="0" err="1" smtClean="0"/>
              <a:t>javascript</a:t>
            </a:r>
            <a:r>
              <a:rPr lang="en-GB" dirty="0" smtClean="0"/>
              <a:t> and bootstrap</a:t>
            </a:r>
          </a:p>
          <a:p>
            <a:r>
              <a:rPr lang="en-GB" dirty="0" smtClean="0"/>
              <a:t>I plan on using react in my website for creating</a:t>
            </a:r>
            <a:r>
              <a:rPr lang="en-GB" dirty="0"/>
              <a:t> </a:t>
            </a:r>
            <a:r>
              <a:rPr lang="en-GB" dirty="0" smtClean="0"/>
              <a:t>incredible </a:t>
            </a:r>
            <a:r>
              <a:rPr lang="en-GB" dirty="0" err="1" smtClean="0"/>
              <a:t>ui</a:t>
            </a:r>
            <a:r>
              <a:rPr lang="en-GB" dirty="0" smtClean="0"/>
              <a:t>/ux.</a:t>
            </a:r>
          </a:p>
          <a:p>
            <a:r>
              <a:rPr lang="en-GB" dirty="0" smtClean="0"/>
              <a:t>The animations and subcategory page can be more smooth and visually appealing respectively.</a:t>
            </a:r>
          </a:p>
          <a:p>
            <a:endParaRPr lang="en-GB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Future </a:t>
            </a:r>
            <a:r>
              <a:rPr lang="en-GB" dirty="0" smtClean="0"/>
              <a:t>Prospects</a:t>
            </a:r>
            <a:r>
              <a:rPr lang="en-GB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82508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Inasdiaiinn</a:t>
            </a:r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Different sites we are going on.</a:t>
            </a:r>
            <a:endParaRPr lang="en-IN" dirty="0"/>
          </a:p>
        </p:txBody>
      </p:sp>
      <p:pic>
        <p:nvPicPr>
          <p:cNvPr id="1026" name="Picture 2" descr="C:\Users\win\Videos\PROJECT\instagram.jf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4780" y="171168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win\Videos\PROJECT\facebbok.jf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74483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win\Videos\PROJECT\Googl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4005063"/>
            <a:ext cx="2376264" cy="216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547664" y="4221088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Facebook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4104627" y="6237312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</a:t>
            </a:r>
            <a:r>
              <a:rPr lang="en-GB" dirty="0" smtClean="0"/>
              <a:t>oogle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7020272" y="3703293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Instagram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1818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 descr="C:\Users\win\OneDrive\Pictures\Screenshots\Screenshot (14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53000" y="276225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09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Home page</a:t>
            </a:r>
            <a:endParaRPr lang="en-IN" dirty="0"/>
          </a:p>
        </p:txBody>
      </p:sp>
      <p:pic>
        <p:nvPicPr>
          <p:cNvPr id="3074" name="Picture 2" descr="C:\Users\win\OneDrive\Pictures\Screenshots\Screenshot (16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14473"/>
            <a:ext cx="8384878" cy="4716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533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win\OneDrive\Pictures\Screenshots\Screenshot (18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661" y="1772816"/>
            <a:ext cx="7848872" cy="4414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475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win\OneDrive\Pictures\Screenshots\Screenshot (19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132856"/>
            <a:ext cx="7278390" cy="4094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469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42</TotalTime>
  <Words>109</Words>
  <Application>Microsoft Office PowerPoint</Application>
  <PresentationFormat>On-screen Show (4:3)</PresentationFormat>
  <Paragraphs>23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Waveform</vt:lpstr>
      <vt:lpstr>Name-&gt;Rohit Jaggi Roll No-&gt;2010992059</vt:lpstr>
      <vt:lpstr> RJ  E-Site</vt:lpstr>
      <vt:lpstr>About the website</vt:lpstr>
      <vt:lpstr>Future Prospects </vt:lpstr>
      <vt:lpstr>Different sites we are going on.</vt:lpstr>
      <vt:lpstr>PowerPoint Presentation</vt:lpstr>
      <vt:lpstr>Home page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Name-&gt;Rohit Jaggi Roll No-&gt;2010992059</dc:title>
  <dc:creator>win</dc:creator>
  <cp:lastModifiedBy>win</cp:lastModifiedBy>
  <cp:revision>5</cp:revision>
  <dcterms:created xsi:type="dcterms:W3CDTF">2022-07-19T09:52:08Z</dcterms:created>
  <dcterms:modified xsi:type="dcterms:W3CDTF">2022-07-20T05:53:08Z</dcterms:modified>
</cp:coreProperties>
</file>

<file path=docProps/thumbnail.jpeg>
</file>